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8CAFEA-7EA5-4267-819E-FBF0F01CAEE1}" v="25" dt="2025-07-15T23:32:02.0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94661" autoAdjust="0"/>
  </p:normalViewPr>
  <p:slideViewPr>
    <p:cSldViewPr snapToGrid="0" snapToObjects="1">
      <p:cViewPr varScale="1">
        <p:scale>
          <a:sx n="94" d="100"/>
          <a:sy n="94" d="100"/>
        </p:scale>
        <p:origin x="888" y="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kayuki matsuba" userId="363661892a3976c5" providerId="LiveId" clId="{7D8CAFEA-7EA5-4267-819E-FBF0F01CAEE1}"/>
    <pc:docChg chg="undo redo custSel addSld modSld">
      <pc:chgData name="takayuki matsuba" userId="363661892a3976c5" providerId="LiveId" clId="{7D8CAFEA-7EA5-4267-819E-FBF0F01CAEE1}" dt="2025-07-15T23:32:05.564" v="571" actId="20577"/>
      <pc:docMkLst>
        <pc:docMk/>
      </pc:docMkLst>
      <pc:sldChg chg="modSp mod">
        <pc:chgData name="takayuki matsuba" userId="363661892a3976c5" providerId="LiveId" clId="{7D8CAFEA-7EA5-4267-819E-FBF0F01CAEE1}" dt="2025-07-15T23:18:39.072" v="475" actId="1035"/>
        <pc:sldMkLst>
          <pc:docMk/>
          <pc:sldMk cId="0" sldId="256"/>
        </pc:sldMkLst>
        <pc:spChg chg="mod">
          <ac:chgData name="takayuki matsuba" userId="363661892a3976c5" providerId="LiveId" clId="{7D8CAFEA-7EA5-4267-819E-FBF0F01CAEE1}" dt="2025-07-15T23:18:21.964" v="444" actId="1076"/>
          <ac:spMkLst>
            <pc:docMk/>
            <pc:sldMk cId="0" sldId="256"/>
            <ac:spMk id="2" creationId="{00000000-0000-0000-0000-000000000000}"/>
          </ac:spMkLst>
        </pc:spChg>
        <pc:spChg chg="mod">
          <ac:chgData name="takayuki matsuba" userId="363661892a3976c5" providerId="LiveId" clId="{7D8CAFEA-7EA5-4267-819E-FBF0F01CAEE1}" dt="2025-07-15T23:18:39.072" v="475" actId="1035"/>
          <ac:spMkLst>
            <pc:docMk/>
            <pc:sldMk cId="0" sldId="256"/>
            <ac:spMk id="3" creationId="{00000000-0000-0000-0000-000000000000}"/>
          </ac:spMkLst>
        </pc:spChg>
      </pc:sldChg>
      <pc:sldChg chg="addSp modSp mod">
        <pc:chgData name="takayuki matsuba" userId="363661892a3976c5" providerId="LiveId" clId="{7D8CAFEA-7EA5-4267-819E-FBF0F01CAEE1}" dt="2025-07-15T23:30:20.125" v="540" actId="1076"/>
        <pc:sldMkLst>
          <pc:docMk/>
          <pc:sldMk cId="0" sldId="257"/>
        </pc:sldMkLst>
        <pc:spChg chg="mod">
          <ac:chgData name="takayuki matsuba" userId="363661892a3976c5" providerId="LiveId" clId="{7D8CAFEA-7EA5-4267-819E-FBF0F01CAEE1}" dt="2025-07-15T22:30:58.627" v="12" actId="27636"/>
          <ac:spMkLst>
            <pc:docMk/>
            <pc:sldMk cId="0" sldId="257"/>
            <ac:spMk id="2" creationId="{00000000-0000-0000-0000-000000000000}"/>
          </ac:spMkLst>
        </pc:spChg>
        <pc:spChg chg="mod">
          <ac:chgData name="takayuki matsuba" userId="363661892a3976c5" providerId="LiveId" clId="{7D8CAFEA-7EA5-4267-819E-FBF0F01CAEE1}" dt="2025-07-15T23:18:47.589" v="476" actId="20577"/>
          <ac:spMkLst>
            <pc:docMk/>
            <pc:sldMk cId="0" sldId="257"/>
            <ac:spMk id="3" creationId="{00000000-0000-0000-0000-000000000000}"/>
          </ac:spMkLst>
        </pc:spChg>
        <pc:spChg chg="add mod">
          <ac:chgData name="takayuki matsuba" userId="363661892a3976c5" providerId="LiveId" clId="{7D8CAFEA-7EA5-4267-819E-FBF0F01CAEE1}" dt="2025-07-15T23:30:20.125" v="540" actId="1076"/>
          <ac:spMkLst>
            <pc:docMk/>
            <pc:sldMk cId="0" sldId="257"/>
            <ac:spMk id="4" creationId="{56E05E36-E44D-7FCB-4E3B-34E95EE33A0E}"/>
          </ac:spMkLst>
        </pc:spChg>
      </pc:sldChg>
      <pc:sldChg chg="addSp modSp mod">
        <pc:chgData name="takayuki matsuba" userId="363661892a3976c5" providerId="LiveId" clId="{7D8CAFEA-7EA5-4267-819E-FBF0F01CAEE1}" dt="2025-07-15T23:30:38.599" v="543" actId="20577"/>
        <pc:sldMkLst>
          <pc:docMk/>
          <pc:sldMk cId="0" sldId="258"/>
        </pc:sldMkLst>
        <pc:spChg chg="mod">
          <ac:chgData name="takayuki matsuba" userId="363661892a3976c5" providerId="LiveId" clId="{7D8CAFEA-7EA5-4267-819E-FBF0F01CAEE1}" dt="2025-07-15T23:18:57.987" v="477" actId="20577"/>
          <ac:spMkLst>
            <pc:docMk/>
            <pc:sldMk cId="0" sldId="258"/>
            <ac:spMk id="3" creationId="{00000000-0000-0000-0000-000000000000}"/>
          </ac:spMkLst>
        </pc:spChg>
        <pc:spChg chg="add mod">
          <ac:chgData name="takayuki matsuba" userId="363661892a3976c5" providerId="LiveId" clId="{7D8CAFEA-7EA5-4267-819E-FBF0F01CAEE1}" dt="2025-07-15T23:30:38.599" v="543" actId="20577"/>
          <ac:spMkLst>
            <pc:docMk/>
            <pc:sldMk cId="0" sldId="258"/>
            <ac:spMk id="4" creationId="{C5FEE296-B2C5-E03B-2714-E377EFF0C8D2}"/>
          </ac:spMkLst>
        </pc:spChg>
      </pc:sldChg>
      <pc:sldChg chg="addSp modSp mod">
        <pc:chgData name="takayuki matsuba" userId="363661892a3976c5" providerId="LiveId" clId="{7D8CAFEA-7EA5-4267-819E-FBF0F01CAEE1}" dt="2025-07-15T23:30:47.125" v="546" actId="20577"/>
        <pc:sldMkLst>
          <pc:docMk/>
          <pc:sldMk cId="0" sldId="259"/>
        </pc:sldMkLst>
        <pc:spChg chg="mod">
          <ac:chgData name="takayuki matsuba" userId="363661892a3976c5" providerId="LiveId" clId="{7D8CAFEA-7EA5-4267-819E-FBF0F01CAEE1}" dt="2025-07-15T23:20:07.577" v="522"/>
          <ac:spMkLst>
            <pc:docMk/>
            <pc:sldMk cId="0" sldId="259"/>
            <ac:spMk id="3" creationId="{00000000-0000-0000-0000-000000000000}"/>
          </ac:spMkLst>
        </pc:spChg>
        <pc:spChg chg="add mod">
          <ac:chgData name="takayuki matsuba" userId="363661892a3976c5" providerId="LiveId" clId="{7D8CAFEA-7EA5-4267-819E-FBF0F01CAEE1}" dt="2025-07-15T23:30:47.125" v="546" actId="20577"/>
          <ac:spMkLst>
            <pc:docMk/>
            <pc:sldMk cId="0" sldId="259"/>
            <ac:spMk id="4" creationId="{C301DAAB-D923-148D-27B3-A002FDB97751}"/>
          </ac:spMkLst>
        </pc:spChg>
      </pc:sldChg>
      <pc:sldChg chg="addSp modSp mod">
        <pc:chgData name="takayuki matsuba" userId="363661892a3976c5" providerId="LiveId" clId="{7D8CAFEA-7EA5-4267-819E-FBF0F01CAEE1}" dt="2025-07-15T23:31:05.575" v="551" actId="20577"/>
        <pc:sldMkLst>
          <pc:docMk/>
          <pc:sldMk cId="0" sldId="260"/>
        </pc:sldMkLst>
        <pc:spChg chg="mod">
          <ac:chgData name="takayuki matsuba" userId="363661892a3976c5" providerId="LiveId" clId="{7D8CAFEA-7EA5-4267-819E-FBF0F01CAEE1}" dt="2025-07-15T22:34:31.426" v="35" actId="5793"/>
          <ac:spMkLst>
            <pc:docMk/>
            <pc:sldMk cId="0" sldId="260"/>
            <ac:spMk id="3" creationId="{00000000-0000-0000-0000-000000000000}"/>
          </ac:spMkLst>
        </pc:spChg>
        <pc:spChg chg="add mod">
          <ac:chgData name="takayuki matsuba" userId="363661892a3976c5" providerId="LiveId" clId="{7D8CAFEA-7EA5-4267-819E-FBF0F01CAEE1}" dt="2025-07-15T23:31:05.575" v="551" actId="20577"/>
          <ac:spMkLst>
            <pc:docMk/>
            <pc:sldMk cId="0" sldId="260"/>
            <ac:spMk id="4" creationId="{EDD54BF1-D0F7-721E-BD21-47328613D1AE}"/>
          </ac:spMkLst>
        </pc:spChg>
      </pc:sldChg>
      <pc:sldChg chg="addSp modSp mod">
        <pc:chgData name="takayuki matsuba" userId="363661892a3976c5" providerId="LiveId" clId="{7D8CAFEA-7EA5-4267-819E-FBF0F01CAEE1}" dt="2025-07-15T23:31:13.859" v="554" actId="20577"/>
        <pc:sldMkLst>
          <pc:docMk/>
          <pc:sldMk cId="0" sldId="261"/>
        </pc:sldMkLst>
        <pc:spChg chg="mod">
          <ac:chgData name="takayuki matsuba" userId="363661892a3976c5" providerId="LiveId" clId="{7D8CAFEA-7EA5-4267-819E-FBF0F01CAEE1}" dt="2025-07-15T22:34:44.909" v="37" actId="27636"/>
          <ac:spMkLst>
            <pc:docMk/>
            <pc:sldMk cId="0" sldId="261"/>
            <ac:spMk id="2" creationId="{00000000-0000-0000-0000-000000000000}"/>
          </ac:spMkLst>
        </pc:spChg>
        <pc:spChg chg="mod">
          <ac:chgData name="takayuki matsuba" userId="363661892a3976c5" providerId="LiveId" clId="{7D8CAFEA-7EA5-4267-819E-FBF0F01CAEE1}" dt="2025-07-15T22:45:51.234" v="232" actId="1076"/>
          <ac:spMkLst>
            <pc:docMk/>
            <pc:sldMk cId="0" sldId="261"/>
            <ac:spMk id="3" creationId="{00000000-0000-0000-0000-000000000000}"/>
          </ac:spMkLst>
        </pc:spChg>
        <pc:spChg chg="add mod">
          <ac:chgData name="takayuki matsuba" userId="363661892a3976c5" providerId="LiveId" clId="{7D8CAFEA-7EA5-4267-819E-FBF0F01CAEE1}" dt="2025-07-15T23:31:13.859" v="554" actId="20577"/>
          <ac:spMkLst>
            <pc:docMk/>
            <pc:sldMk cId="0" sldId="261"/>
            <ac:spMk id="4" creationId="{5E3A3659-0A19-77DF-5286-61A4034F0249}"/>
          </ac:spMkLst>
        </pc:spChg>
      </pc:sldChg>
      <pc:sldChg chg="addSp modSp mod">
        <pc:chgData name="takayuki matsuba" userId="363661892a3976c5" providerId="LiveId" clId="{7D8CAFEA-7EA5-4267-819E-FBF0F01CAEE1}" dt="2025-07-15T23:31:36.517" v="560" actId="20577"/>
        <pc:sldMkLst>
          <pc:docMk/>
          <pc:sldMk cId="0" sldId="262"/>
        </pc:sldMkLst>
        <pc:spChg chg="mod">
          <ac:chgData name="takayuki matsuba" userId="363661892a3976c5" providerId="LiveId" clId="{7D8CAFEA-7EA5-4267-819E-FBF0F01CAEE1}" dt="2025-07-15T23:15:58.108" v="441" actId="115"/>
          <ac:spMkLst>
            <pc:docMk/>
            <pc:sldMk cId="0" sldId="262"/>
            <ac:spMk id="2" creationId="{00000000-0000-0000-0000-000000000000}"/>
          </ac:spMkLst>
        </pc:spChg>
        <pc:spChg chg="mod">
          <ac:chgData name="takayuki matsuba" userId="363661892a3976c5" providerId="LiveId" clId="{7D8CAFEA-7EA5-4267-819E-FBF0F01CAEE1}" dt="2025-07-15T23:14:04.033" v="380" actId="14100"/>
          <ac:spMkLst>
            <pc:docMk/>
            <pc:sldMk cId="0" sldId="262"/>
            <ac:spMk id="3" creationId="{00000000-0000-0000-0000-000000000000}"/>
          </ac:spMkLst>
        </pc:spChg>
        <pc:spChg chg="add mod">
          <ac:chgData name="takayuki matsuba" userId="363661892a3976c5" providerId="LiveId" clId="{7D8CAFEA-7EA5-4267-819E-FBF0F01CAEE1}" dt="2025-07-15T23:31:36.517" v="560" actId="20577"/>
          <ac:spMkLst>
            <pc:docMk/>
            <pc:sldMk cId="0" sldId="262"/>
            <ac:spMk id="4" creationId="{51F972E0-AD6B-D59E-B54D-0097BDD22DF7}"/>
          </ac:spMkLst>
        </pc:spChg>
      </pc:sldChg>
      <pc:sldChg chg="addSp modSp mod">
        <pc:chgData name="takayuki matsuba" userId="363661892a3976c5" providerId="LiveId" clId="{7D8CAFEA-7EA5-4267-819E-FBF0F01CAEE1}" dt="2025-07-15T23:31:46.730" v="563" actId="20577"/>
        <pc:sldMkLst>
          <pc:docMk/>
          <pc:sldMk cId="0" sldId="263"/>
        </pc:sldMkLst>
        <pc:spChg chg="mod">
          <ac:chgData name="takayuki matsuba" userId="363661892a3976c5" providerId="LiveId" clId="{7D8CAFEA-7EA5-4267-819E-FBF0F01CAEE1}" dt="2025-07-15T23:14:28.375" v="384" actId="14100"/>
          <ac:spMkLst>
            <pc:docMk/>
            <pc:sldMk cId="0" sldId="263"/>
            <ac:spMk id="3" creationId="{00000000-0000-0000-0000-000000000000}"/>
          </ac:spMkLst>
        </pc:spChg>
        <pc:spChg chg="add mod">
          <ac:chgData name="takayuki matsuba" userId="363661892a3976c5" providerId="LiveId" clId="{7D8CAFEA-7EA5-4267-819E-FBF0F01CAEE1}" dt="2025-07-15T23:31:46.730" v="563" actId="20577"/>
          <ac:spMkLst>
            <pc:docMk/>
            <pc:sldMk cId="0" sldId="263"/>
            <ac:spMk id="4" creationId="{B4FEAE58-1CC4-071D-EB55-03D4500AF266}"/>
          </ac:spMkLst>
        </pc:spChg>
      </pc:sldChg>
      <pc:sldChg chg="addSp modSp mod">
        <pc:chgData name="takayuki matsuba" userId="363661892a3976c5" providerId="LiveId" clId="{7D8CAFEA-7EA5-4267-819E-FBF0F01CAEE1}" dt="2025-07-15T23:31:55.980" v="567" actId="20577"/>
        <pc:sldMkLst>
          <pc:docMk/>
          <pc:sldMk cId="0" sldId="264"/>
        </pc:sldMkLst>
        <pc:spChg chg="mod">
          <ac:chgData name="takayuki matsuba" userId="363661892a3976c5" providerId="LiveId" clId="{7D8CAFEA-7EA5-4267-819E-FBF0F01CAEE1}" dt="2025-07-15T23:14:48.061" v="388" actId="14100"/>
          <ac:spMkLst>
            <pc:docMk/>
            <pc:sldMk cId="0" sldId="264"/>
            <ac:spMk id="3" creationId="{00000000-0000-0000-0000-000000000000}"/>
          </ac:spMkLst>
        </pc:spChg>
        <pc:spChg chg="add mod">
          <ac:chgData name="takayuki matsuba" userId="363661892a3976c5" providerId="LiveId" clId="{7D8CAFEA-7EA5-4267-819E-FBF0F01CAEE1}" dt="2025-07-15T23:31:55.980" v="567" actId="20577"/>
          <ac:spMkLst>
            <pc:docMk/>
            <pc:sldMk cId="0" sldId="264"/>
            <ac:spMk id="4" creationId="{79674F15-60B5-9D4F-926F-65B415E5B58E}"/>
          </ac:spMkLst>
        </pc:spChg>
      </pc:sldChg>
      <pc:sldChg chg="addSp modSp mod">
        <pc:chgData name="takayuki matsuba" userId="363661892a3976c5" providerId="LiveId" clId="{7D8CAFEA-7EA5-4267-819E-FBF0F01CAEE1}" dt="2025-07-15T23:32:05.564" v="571" actId="20577"/>
        <pc:sldMkLst>
          <pc:docMk/>
          <pc:sldMk cId="0" sldId="265"/>
        </pc:sldMkLst>
        <pc:spChg chg="mod">
          <ac:chgData name="takayuki matsuba" userId="363661892a3976c5" providerId="LiveId" clId="{7D8CAFEA-7EA5-4267-819E-FBF0F01CAEE1}" dt="2025-07-15T23:14:54.752" v="389" actId="20577"/>
          <ac:spMkLst>
            <pc:docMk/>
            <pc:sldMk cId="0" sldId="265"/>
            <ac:spMk id="2" creationId="{00000000-0000-0000-0000-000000000000}"/>
          </ac:spMkLst>
        </pc:spChg>
        <pc:spChg chg="mod">
          <ac:chgData name="takayuki matsuba" userId="363661892a3976c5" providerId="LiveId" clId="{7D8CAFEA-7EA5-4267-819E-FBF0F01CAEE1}" dt="2025-07-15T23:21:16.299" v="524" actId="404"/>
          <ac:spMkLst>
            <pc:docMk/>
            <pc:sldMk cId="0" sldId="265"/>
            <ac:spMk id="3" creationId="{00000000-0000-0000-0000-000000000000}"/>
          </ac:spMkLst>
        </pc:spChg>
        <pc:spChg chg="add mod">
          <ac:chgData name="takayuki matsuba" userId="363661892a3976c5" providerId="LiveId" clId="{7D8CAFEA-7EA5-4267-819E-FBF0F01CAEE1}" dt="2025-07-15T23:32:05.564" v="571" actId="20577"/>
          <ac:spMkLst>
            <pc:docMk/>
            <pc:sldMk cId="0" sldId="265"/>
            <ac:spMk id="4" creationId="{A19BC99B-D09F-C122-1272-48B269A392B5}"/>
          </ac:spMkLst>
        </pc:spChg>
      </pc:sldChg>
      <pc:sldChg chg="addSp delSp modSp add mod">
        <pc:chgData name="takayuki matsuba" userId="363661892a3976c5" providerId="LiveId" clId="{7D8CAFEA-7EA5-4267-819E-FBF0F01CAEE1}" dt="2025-07-15T23:31:25.017" v="557" actId="20577"/>
        <pc:sldMkLst>
          <pc:docMk/>
          <pc:sldMk cId="3642222040" sldId="266"/>
        </pc:sldMkLst>
        <pc:spChg chg="mod">
          <ac:chgData name="takayuki matsuba" userId="363661892a3976c5" providerId="LiveId" clId="{7D8CAFEA-7EA5-4267-819E-FBF0F01CAEE1}" dt="2025-07-15T22:51:15.978" v="274" actId="404"/>
          <ac:spMkLst>
            <pc:docMk/>
            <pc:sldMk cId="3642222040" sldId="266"/>
            <ac:spMk id="2" creationId="{6B33E152-D3F5-AB01-64A7-7EC3376B3207}"/>
          </ac:spMkLst>
        </pc:spChg>
        <pc:spChg chg="mod">
          <ac:chgData name="takayuki matsuba" userId="363661892a3976c5" providerId="LiveId" clId="{7D8CAFEA-7EA5-4267-819E-FBF0F01CAEE1}" dt="2025-07-15T23:13:14.151" v="375" actId="13926"/>
          <ac:spMkLst>
            <pc:docMk/>
            <pc:sldMk cId="3642222040" sldId="266"/>
            <ac:spMk id="3" creationId="{F2A005A5-0D10-2EA1-5F28-2C2F0BCA304A}"/>
          </ac:spMkLst>
        </pc:spChg>
        <pc:spChg chg="add mod">
          <ac:chgData name="takayuki matsuba" userId="363661892a3976c5" providerId="LiveId" clId="{7D8CAFEA-7EA5-4267-819E-FBF0F01CAEE1}" dt="2025-07-15T23:10:22.731" v="359" actId="14100"/>
          <ac:spMkLst>
            <pc:docMk/>
            <pc:sldMk cId="3642222040" sldId="266"/>
            <ac:spMk id="4" creationId="{C4922FB7-041E-5BB0-114F-3638F2BF969D}"/>
          </ac:spMkLst>
        </pc:spChg>
        <pc:spChg chg="add del">
          <ac:chgData name="takayuki matsuba" userId="363661892a3976c5" providerId="LiveId" clId="{7D8CAFEA-7EA5-4267-819E-FBF0F01CAEE1}" dt="2025-07-15T22:38:49.393" v="53" actId="478"/>
          <ac:spMkLst>
            <pc:docMk/>
            <pc:sldMk cId="3642222040" sldId="266"/>
            <ac:spMk id="5" creationId="{FC5C0B9B-2D8C-2962-E894-132663327E5E}"/>
          </ac:spMkLst>
        </pc:spChg>
        <pc:spChg chg="add mod">
          <ac:chgData name="takayuki matsuba" userId="363661892a3976c5" providerId="LiveId" clId="{7D8CAFEA-7EA5-4267-819E-FBF0F01CAEE1}" dt="2025-07-15T22:49:44.213" v="264" actId="1076"/>
          <ac:spMkLst>
            <pc:docMk/>
            <pc:sldMk cId="3642222040" sldId="266"/>
            <ac:spMk id="6" creationId="{B64D7046-A377-68E7-897F-225574FBAD26}"/>
          </ac:spMkLst>
        </pc:spChg>
        <pc:spChg chg="add mod">
          <ac:chgData name="takayuki matsuba" userId="363661892a3976c5" providerId="LiveId" clId="{7D8CAFEA-7EA5-4267-819E-FBF0F01CAEE1}" dt="2025-07-15T23:12:52.761" v="372" actId="114"/>
          <ac:spMkLst>
            <pc:docMk/>
            <pc:sldMk cId="3642222040" sldId="266"/>
            <ac:spMk id="7" creationId="{EC5CE500-200C-05BE-2089-E5E18FA99C16}"/>
          </ac:spMkLst>
        </pc:spChg>
        <pc:spChg chg="add mod">
          <ac:chgData name="takayuki matsuba" userId="363661892a3976c5" providerId="LiveId" clId="{7D8CAFEA-7EA5-4267-819E-FBF0F01CAEE1}" dt="2025-07-15T23:13:00.503" v="374" actId="114"/>
          <ac:spMkLst>
            <pc:docMk/>
            <pc:sldMk cId="3642222040" sldId="266"/>
            <ac:spMk id="8" creationId="{9B7F0FB9-AAA5-1007-62F8-2A49EF56633A}"/>
          </ac:spMkLst>
        </pc:spChg>
        <pc:spChg chg="add mod">
          <ac:chgData name="takayuki matsuba" userId="363661892a3976c5" providerId="LiveId" clId="{7D8CAFEA-7EA5-4267-819E-FBF0F01CAEE1}" dt="2025-07-15T23:12:57.345" v="373" actId="114"/>
          <ac:spMkLst>
            <pc:docMk/>
            <pc:sldMk cId="3642222040" sldId="266"/>
            <ac:spMk id="9" creationId="{8237EE0B-D7DA-3EC9-4097-4A2CCC634C0E}"/>
          </ac:spMkLst>
        </pc:spChg>
        <pc:spChg chg="add mod">
          <ac:chgData name="takayuki matsuba" userId="363661892a3976c5" providerId="LiveId" clId="{7D8CAFEA-7EA5-4267-819E-FBF0F01CAEE1}" dt="2025-07-15T23:12:49.052" v="371" actId="114"/>
          <ac:spMkLst>
            <pc:docMk/>
            <pc:sldMk cId="3642222040" sldId="266"/>
            <ac:spMk id="10" creationId="{2AF5A567-350D-DCBE-367D-02870F05CB1F}"/>
          </ac:spMkLst>
        </pc:spChg>
        <pc:spChg chg="add mod">
          <ac:chgData name="takayuki matsuba" userId="363661892a3976c5" providerId="LiveId" clId="{7D8CAFEA-7EA5-4267-819E-FBF0F01CAEE1}" dt="2025-07-15T23:11:37.806" v="364" actId="1076"/>
          <ac:spMkLst>
            <pc:docMk/>
            <pc:sldMk cId="3642222040" sldId="266"/>
            <ac:spMk id="11" creationId="{C86A351E-FC23-F877-F075-C5712DC86DBA}"/>
          </ac:spMkLst>
        </pc:spChg>
        <pc:spChg chg="add mod">
          <ac:chgData name="takayuki matsuba" userId="363661892a3976c5" providerId="LiveId" clId="{7D8CAFEA-7EA5-4267-819E-FBF0F01CAEE1}" dt="2025-07-15T23:11:55.484" v="366" actId="20577"/>
          <ac:spMkLst>
            <pc:docMk/>
            <pc:sldMk cId="3642222040" sldId="266"/>
            <ac:spMk id="12" creationId="{6DC94511-EA90-2E3C-7B0A-0635E787BAA0}"/>
          </ac:spMkLst>
        </pc:spChg>
        <pc:spChg chg="add mod">
          <ac:chgData name="takayuki matsuba" userId="363661892a3976c5" providerId="LiveId" clId="{7D8CAFEA-7EA5-4267-819E-FBF0F01CAEE1}" dt="2025-07-15T23:12:36.439" v="369" actId="1076"/>
          <ac:spMkLst>
            <pc:docMk/>
            <pc:sldMk cId="3642222040" sldId="266"/>
            <ac:spMk id="13" creationId="{CF65DEBE-A4E1-37CC-1B61-BF31E4C9E4CB}"/>
          </ac:spMkLst>
        </pc:spChg>
        <pc:spChg chg="add mod">
          <ac:chgData name="takayuki matsuba" userId="363661892a3976c5" providerId="LiveId" clId="{7D8CAFEA-7EA5-4267-819E-FBF0F01CAEE1}" dt="2025-07-15T22:54:12.341" v="309" actId="1076"/>
          <ac:spMkLst>
            <pc:docMk/>
            <pc:sldMk cId="3642222040" sldId="266"/>
            <ac:spMk id="14" creationId="{644A54E6-1AB8-D652-57E9-0EC992BC8A70}"/>
          </ac:spMkLst>
        </pc:spChg>
        <pc:spChg chg="add mod">
          <ac:chgData name="takayuki matsuba" userId="363661892a3976c5" providerId="LiveId" clId="{7D8CAFEA-7EA5-4267-819E-FBF0F01CAEE1}" dt="2025-07-15T22:54:04.631" v="308" actId="1076"/>
          <ac:spMkLst>
            <pc:docMk/>
            <pc:sldMk cId="3642222040" sldId="266"/>
            <ac:spMk id="15" creationId="{8A64F108-3497-D7B1-2DD0-FB0E54516AB0}"/>
          </ac:spMkLst>
        </pc:spChg>
        <pc:spChg chg="add mod">
          <ac:chgData name="takayuki matsuba" userId="363661892a3976c5" providerId="LiveId" clId="{7D8CAFEA-7EA5-4267-819E-FBF0F01CAEE1}" dt="2025-07-15T23:12:23.098" v="367" actId="1076"/>
          <ac:spMkLst>
            <pc:docMk/>
            <pc:sldMk cId="3642222040" sldId="266"/>
            <ac:spMk id="16" creationId="{56F448B6-C04A-2CFD-7FB1-FF1C6E8DBA1B}"/>
          </ac:spMkLst>
        </pc:spChg>
        <pc:spChg chg="add mod">
          <ac:chgData name="takayuki matsuba" userId="363661892a3976c5" providerId="LiveId" clId="{7D8CAFEA-7EA5-4267-819E-FBF0F01CAEE1}" dt="2025-07-15T23:12:31.016" v="368" actId="1076"/>
          <ac:spMkLst>
            <pc:docMk/>
            <pc:sldMk cId="3642222040" sldId="266"/>
            <ac:spMk id="17" creationId="{9A9196F5-D294-B0EC-C2DD-6C42F5DCE39F}"/>
          </ac:spMkLst>
        </pc:spChg>
        <pc:spChg chg="add mod">
          <ac:chgData name="takayuki matsuba" userId="363661892a3976c5" providerId="LiveId" clId="{7D8CAFEA-7EA5-4267-819E-FBF0F01CAEE1}" dt="2025-07-15T23:12:40.191" v="370" actId="1076"/>
          <ac:spMkLst>
            <pc:docMk/>
            <pc:sldMk cId="3642222040" sldId="266"/>
            <ac:spMk id="18" creationId="{F3592955-9F72-C4F6-6A33-114924B9A659}"/>
          </ac:spMkLst>
        </pc:spChg>
        <pc:spChg chg="add mod">
          <ac:chgData name="takayuki matsuba" userId="363661892a3976c5" providerId="LiveId" clId="{7D8CAFEA-7EA5-4267-819E-FBF0F01CAEE1}" dt="2025-07-15T23:31:25.017" v="557" actId="20577"/>
          <ac:spMkLst>
            <pc:docMk/>
            <pc:sldMk cId="3642222040" sldId="266"/>
            <ac:spMk id="19" creationId="{131AD825-477E-F703-48A8-F77F6107ABF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/>
          <a:lstStyle/>
          <a:p>
            <a:r>
              <a:rPr dirty="0" err="1"/>
              <a:t>地域生活支援拠点のこれから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30880"/>
            <a:ext cx="8229600" cy="1653209"/>
          </a:xfrm>
        </p:spPr>
        <p:txBody>
          <a:bodyPr anchor="ctr"/>
          <a:lstStyle/>
          <a:p>
            <a:pPr marL="0" indent="0" algn="ctr">
              <a:buNone/>
            </a:pPr>
            <a:r>
              <a:rPr dirty="0"/>
              <a:t>〜</a:t>
            </a:r>
            <a:r>
              <a:rPr dirty="0" err="1"/>
              <a:t>つながらない現実に目を向けて</a:t>
            </a:r>
            <a:r>
              <a:rPr dirty="0"/>
              <a:t>〜</a:t>
            </a:r>
          </a:p>
          <a:p>
            <a:pPr marL="0" indent="0" algn="ctr">
              <a:buNone/>
            </a:pPr>
            <a:r>
              <a:rPr sz="2000" dirty="0"/>
              <a:t>令和6年度 </a:t>
            </a:r>
            <a:r>
              <a:rPr sz="2000" dirty="0" err="1"/>
              <a:t>実績から見えた課題とその先にある役割とは</a:t>
            </a:r>
            <a:endParaRPr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コーディネーターとは？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29000"/>
          </a:xfrm>
        </p:spPr>
        <p:txBody>
          <a:bodyPr/>
          <a:lstStyle/>
          <a:p>
            <a:r>
              <a:rPr dirty="0" err="1"/>
              <a:t>制度と制度の“あいだ”に立ち</a:t>
            </a:r>
            <a:r>
              <a:rPr dirty="0"/>
              <a:t>、</a:t>
            </a:r>
          </a:p>
          <a:p>
            <a:r>
              <a:rPr dirty="0" err="1"/>
              <a:t>人と人の“すきま”をつなぐ人</a:t>
            </a:r>
            <a:endParaRPr dirty="0"/>
          </a:p>
          <a:p>
            <a:r>
              <a:rPr dirty="0" err="1"/>
              <a:t>制度に届かない声を拾う</a:t>
            </a:r>
            <a:endParaRPr dirty="0"/>
          </a:p>
          <a:p>
            <a:r>
              <a:rPr dirty="0" err="1"/>
              <a:t>支援を文化に変える</a:t>
            </a:r>
            <a:endParaRPr dirty="0"/>
          </a:p>
          <a:p>
            <a:r>
              <a:rPr dirty="0" err="1"/>
              <a:t>誰かに“気づく”地域をつくる</a:t>
            </a:r>
            <a:endParaRPr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9674F15-60B5-9D4F-926F-65B415E5B58E}"/>
              </a:ext>
            </a:extLst>
          </p:cNvPr>
          <p:cNvSpPr/>
          <p:nvPr/>
        </p:nvSpPr>
        <p:spPr>
          <a:xfrm>
            <a:off x="8246410" y="6286053"/>
            <a:ext cx="74251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r>
              <a:rPr lang="en-US" altLang="ja-JP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/11</a:t>
            </a:r>
            <a:endParaRPr lang="ja-JP" alt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 err="1"/>
              <a:t>あなたの地域に</a:t>
            </a:r>
            <a:r>
              <a:rPr dirty="0"/>
              <a:t>、</a:t>
            </a:r>
            <a:br>
              <a:rPr lang="en-US" dirty="0"/>
            </a:br>
            <a:r>
              <a:rPr dirty="0"/>
              <a:t>“</a:t>
            </a:r>
            <a:r>
              <a:rPr dirty="0" err="1"/>
              <a:t>つなぐ人”はいますか</a:t>
            </a:r>
            <a:r>
              <a:rPr dirty="0"/>
              <a:t>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80" y="2245361"/>
            <a:ext cx="8651240" cy="3169920"/>
          </a:xfrm>
        </p:spPr>
        <p:txBody>
          <a:bodyPr/>
          <a:lstStyle/>
          <a:p>
            <a:r>
              <a:rPr dirty="0" err="1"/>
              <a:t>ハード整備は完了。でも、それだけでは足りない</a:t>
            </a:r>
            <a:endParaRPr dirty="0"/>
          </a:p>
          <a:p>
            <a:r>
              <a:rPr dirty="0" err="1"/>
              <a:t>人と人を“つなぐ人”がいなければ、動かない</a:t>
            </a:r>
            <a:endParaRPr dirty="0"/>
          </a:p>
          <a:p>
            <a:r>
              <a:rPr dirty="0" err="1"/>
              <a:t>コーディネーターという新しい視点が、地域生活支援拠点の未来をひらく</a:t>
            </a:r>
            <a:endParaRPr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19BC99B-D09F-C122-1272-48B269A392B5}"/>
              </a:ext>
            </a:extLst>
          </p:cNvPr>
          <p:cNvSpPr/>
          <p:nvPr/>
        </p:nvSpPr>
        <p:spPr>
          <a:xfrm>
            <a:off x="8246410" y="6286053"/>
            <a:ext cx="74251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r>
              <a:rPr lang="en-US" altLang="ja-JP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/11</a:t>
            </a:r>
            <a:endParaRPr lang="ja-JP" alt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73432"/>
          </a:xfrm>
        </p:spPr>
        <p:txBody>
          <a:bodyPr>
            <a:normAutofit/>
          </a:bodyPr>
          <a:lstStyle/>
          <a:p>
            <a:r>
              <a:rPr dirty="0" err="1"/>
              <a:t>支援の仕組みが“ある”のに</a:t>
            </a:r>
            <a:r>
              <a:rPr dirty="0"/>
              <a:t>、</a:t>
            </a:r>
            <a:br>
              <a:rPr lang="en-US" dirty="0"/>
            </a:br>
            <a:r>
              <a:rPr dirty="0" err="1"/>
              <a:t>なぜ“使われない”のか</a:t>
            </a:r>
            <a:r>
              <a:rPr dirty="0"/>
              <a:t>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92626"/>
            <a:ext cx="8521148" cy="3833537"/>
          </a:xfrm>
        </p:spPr>
        <p:txBody>
          <a:bodyPr/>
          <a:lstStyle/>
          <a:p>
            <a:r>
              <a:rPr dirty="0"/>
              <a:t>A町：昨年度5件 → 今年度0件</a:t>
            </a:r>
          </a:p>
          <a:p>
            <a:r>
              <a:rPr dirty="0" err="1"/>
              <a:t>支援体制はある</a:t>
            </a:r>
            <a:endParaRPr dirty="0"/>
          </a:p>
          <a:p>
            <a:r>
              <a:rPr dirty="0" err="1"/>
              <a:t>でも、動かない・届かない</a:t>
            </a:r>
            <a:endParaRPr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dirty="0"/>
              <a:t>👉「</a:t>
            </a:r>
            <a:r>
              <a:rPr dirty="0" err="1"/>
              <a:t>なぜなのか」を一緒に考えてください</a:t>
            </a:r>
            <a:r>
              <a:rPr dirty="0"/>
              <a:t>。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6E05E36-E44D-7FCB-4E3B-34E95EE33A0E}"/>
              </a:ext>
            </a:extLst>
          </p:cNvPr>
          <p:cNvSpPr/>
          <p:nvPr/>
        </p:nvSpPr>
        <p:spPr>
          <a:xfrm>
            <a:off x="8304920" y="6286053"/>
            <a:ext cx="62549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2/11</a:t>
            </a:r>
            <a:endParaRPr lang="ja-JP" alt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/>
              <a:t>制度が“あっても”届かない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医療的ケア児の母親の声</a:t>
            </a:r>
            <a:r>
              <a:rPr dirty="0"/>
              <a:t>：「</a:t>
            </a:r>
            <a:r>
              <a:rPr dirty="0" err="1"/>
              <a:t>つながる場所がない</a:t>
            </a:r>
            <a:r>
              <a:rPr dirty="0"/>
              <a:t>」</a:t>
            </a:r>
          </a:p>
          <a:p>
            <a:r>
              <a:rPr dirty="0" err="1"/>
              <a:t>地域にサービスが“存在しない</a:t>
            </a:r>
            <a:r>
              <a:rPr dirty="0"/>
              <a:t>”</a:t>
            </a:r>
          </a:p>
          <a:p>
            <a:r>
              <a:rPr dirty="0" err="1"/>
              <a:t>ケースワークだけでは限界がある</a:t>
            </a:r>
            <a:endParaRPr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dirty="0"/>
              <a:t>👉「</a:t>
            </a:r>
            <a:r>
              <a:rPr dirty="0" err="1"/>
              <a:t>仕組みそのものが、整っていない</a:t>
            </a:r>
            <a:r>
              <a:rPr dirty="0"/>
              <a:t>。」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5FEE296-B2C5-E03B-2714-E377EFF0C8D2}"/>
              </a:ext>
            </a:extLst>
          </p:cNvPr>
          <p:cNvSpPr/>
          <p:nvPr/>
        </p:nvSpPr>
        <p:spPr>
          <a:xfrm>
            <a:off x="8304920" y="6286053"/>
            <a:ext cx="62549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r>
              <a:rPr lang="en-US" altLang="ja-JP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/11</a:t>
            </a:r>
            <a:endParaRPr lang="ja-JP" alt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“見えない存在”が取り残される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名前も顔も知られていない</a:t>
            </a:r>
            <a:endParaRPr dirty="0"/>
          </a:p>
          <a:p>
            <a:r>
              <a:rPr dirty="0" err="1"/>
              <a:t>災害時に命の危険</a:t>
            </a:r>
            <a:endParaRPr dirty="0"/>
          </a:p>
          <a:p>
            <a:r>
              <a:rPr dirty="0" err="1"/>
              <a:t>孤立・無支援状態</a:t>
            </a:r>
            <a:endParaRPr lang="en-US"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r>
              <a:rPr lang="ja-JP" altLang="en-US" sz="2400" dirty="0"/>
              <a:t>👉</a:t>
            </a:r>
            <a:r>
              <a:rPr sz="2400" dirty="0" err="1"/>
              <a:t>あなたの地域では、この「誰か」に気づけていますか</a:t>
            </a:r>
            <a:r>
              <a:rPr sz="2400" dirty="0"/>
              <a:t>？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301DAAB-D923-148D-27B3-A002FDB97751}"/>
              </a:ext>
            </a:extLst>
          </p:cNvPr>
          <p:cNvSpPr/>
          <p:nvPr/>
        </p:nvSpPr>
        <p:spPr>
          <a:xfrm>
            <a:off x="8304920" y="6286053"/>
            <a:ext cx="62549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r>
              <a:rPr lang="en-US" altLang="ja-JP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/11</a:t>
            </a:r>
            <a:endParaRPr lang="ja-JP" alt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支援が届く地域をつくるには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支援の存在を“知らせる人</a:t>
            </a:r>
            <a:r>
              <a:rPr dirty="0"/>
              <a:t>”</a:t>
            </a:r>
          </a:p>
          <a:p>
            <a:r>
              <a:rPr dirty="0" err="1"/>
              <a:t>支援を“つなぐ人</a:t>
            </a:r>
            <a:r>
              <a:rPr dirty="0"/>
              <a:t>”</a:t>
            </a:r>
          </a:p>
          <a:p>
            <a:r>
              <a:rPr dirty="0" err="1"/>
              <a:t>支援の“しくみ”を動かす人</a:t>
            </a:r>
            <a:endParaRPr lang="en-US"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r>
              <a:rPr dirty="0"/>
              <a:t>👉 </a:t>
            </a:r>
            <a:r>
              <a:rPr dirty="0" err="1"/>
              <a:t>その役割こそが、コーディネータ</a:t>
            </a:r>
            <a:r>
              <a:rPr dirty="0"/>
              <a:t>ー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DD54BF1-D0F7-721E-BD21-47328613D1AE}"/>
              </a:ext>
            </a:extLst>
          </p:cNvPr>
          <p:cNvSpPr/>
          <p:nvPr/>
        </p:nvSpPr>
        <p:spPr>
          <a:xfrm>
            <a:off x="8304920" y="6286053"/>
            <a:ext cx="62549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5/11</a:t>
            </a:r>
            <a:endParaRPr lang="ja-JP" alt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 err="1"/>
              <a:t>相談支援の全体構造と</a:t>
            </a:r>
            <a:br>
              <a:rPr lang="en-US" dirty="0"/>
            </a:br>
            <a:r>
              <a:rPr dirty="0"/>
              <a:t>“</a:t>
            </a:r>
            <a:r>
              <a:rPr dirty="0" err="1"/>
              <a:t>コーディネーターの位置</a:t>
            </a:r>
            <a:r>
              <a:rPr dirty="0"/>
              <a:t>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6160" y="2087881"/>
            <a:ext cx="7091680" cy="3677920"/>
          </a:xfrm>
        </p:spPr>
        <p:txBody>
          <a:bodyPr/>
          <a:lstStyle/>
          <a:p>
            <a:pPr marL="0" indent="0">
              <a:buNone/>
            </a:pPr>
            <a:r>
              <a:rPr dirty="0"/>
              <a:t>▶ </a:t>
            </a:r>
            <a:r>
              <a:rPr dirty="0" err="1"/>
              <a:t>縦軸＝人材（顕在／潜在</a:t>
            </a:r>
            <a:r>
              <a:rPr dirty="0"/>
              <a:t>）</a:t>
            </a:r>
          </a:p>
          <a:p>
            <a:pPr marL="0" indent="0">
              <a:buNone/>
            </a:pPr>
            <a:r>
              <a:rPr dirty="0"/>
              <a:t>▶ </a:t>
            </a:r>
            <a:r>
              <a:rPr dirty="0" err="1"/>
              <a:t>横軸＝ニーズ（顕在／潜在</a:t>
            </a:r>
            <a:r>
              <a:rPr dirty="0"/>
              <a:t>）</a:t>
            </a:r>
          </a:p>
          <a:p>
            <a:pPr marL="0" indent="0">
              <a:buNone/>
            </a:pPr>
            <a:r>
              <a:rPr lang="ja-JP" altLang="en-US" dirty="0"/>
              <a:t>🟩</a:t>
            </a:r>
            <a:r>
              <a:rPr dirty="0"/>
              <a:t> </a:t>
            </a:r>
            <a:r>
              <a:rPr dirty="0" err="1"/>
              <a:t>マッチング（特定相談</a:t>
            </a:r>
            <a:r>
              <a:rPr dirty="0"/>
              <a:t>）</a:t>
            </a:r>
          </a:p>
          <a:p>
            <a:pPr marL="0" indent="0">
              <a:buNone/>
            </a:pPr>
            <a:r>
              <a:rPr dirty="0"/>
              <a:t>🟦 </a:t>
            </a:r>
            <a:r>
              <a:rPr dirty="0" err="1"/>
              <a:t>課題発掘（基幹相談</a:t>
            </a:r>
            <a:r>
              <a:rPr dirty="0"/>
              <a:t>）</a:t>
            </a:r>
          </a:p>
          <a:p>
            <a:pPr marL="0" indent="0">
              <a:buNone/>
            </a:pPr>
            <a:r>
              <a:rPr dirty="0"/>
              <a:t>🟨 </a:t>
            </a:r>
            <a:r>
              <a:rPr dirty="0" err="1"/>
              <a:t>人材発掘（委託相談</a:t>
            </a:r>
            <a:r>
              <a:rPr dirty="0"/>
              <a:t>）</a:t>
            </a:r>
          </a:p>
          <a:p>
            <a:pPr marL="0" indent="0">
              <a:buNone/>
            </a:pPr>
            <a:r>
              <a:rPr dirty="0"/>
              <a:t>🔴 </a:t>
            </a:r>
            <a:r>
              <a:rPr dirty="0" err="1"/>
              <a:t>社会改革（コーディネータ</a:t>
            </a:r>
            <a:r>
              <a:rPr dirty="0"/>
              <a:t>ー）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E3A3659-0A19-77DF-5286-61A4034F0249}"/>
              </a:ext>
            </a:extLst>
          </p:cNvPr>
          <p:cNvSpPr/>
          <p:nvPr/>
        </p:nvSpPr>
        <p:spPr>
          <a:xfrm>
            <a:off x="8304920" y="6286053"/>
            <a:ext cx="62549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  <a:r>
              <a:rPr lang="en-US" altLang="ja-JP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/11</a:t>
            </a:r>
            <a:endParaRPr lang="ja-JP" alt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1E9778-EADA-87EB-1488-74CA6D6F33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3E152-D3F5-AB01-64A7-7EC3376B3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3866"/>
          </a:xfrm>
        </p:spPr>
        <p:txBody>
          <a:bodyPr>
            <a:noAutofit/>
          </a:bodyPr>
          <a:lstStyle/>
          <a:p>
            <a:r>
              <a:rPr sz="2000" dirty="0" err="1"/>
              <a:t>相談支援の全体構造と“コーディネーターの位置</a:t>
            </a:r>
            <a:r>
              <a:rPr sz="2000" dirty="0"/>
              <a:t>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005A5-0D10-2EA1-5F28-2C2F0BCA3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531" y="6132443"/>
            <a:ext cx="7460974" cy="639811"/>
          </a:xfrm>
        </p:spPr>
        <p:txBody>
          <a:bodyPr/>
          <a:lstStyle/>
          <a:p>
            <a:pPr marL="0" indent="0">
              <a:buNone/>
            </a:pPr>
            <a:r>
              <a:rPr dirty="0"/>
              <a:t>👉 </a:t>
            </a:r>
            <a:r>
              <a:rPr dirty="0" err="1">
                <a:highlight>
                  <a:srgbClr val="FFFF00"/>
                </a:highlight>
              </a:rPr>
              <a:t>見えないものに、光を当てる役割</a:t>
            </a:r>
            <a:endParaRPr dirty="0">
              <a:highlight>
                <a:srgbClr val="FFFF00"/>
              </a:highlight>
            </a:endParaRPr>
          </a:p>
        </p:txBody>
      </p:sp>
      <p:sp>
        <p:nvSpPr>
          <p:cNvPr id="4" name="矢印: 上下 3">
            <a:extLst>
              <a:ext uri="{FF2B5EF4-FFF2-40B4-BE49-F238E27FC236}">
                <a16:creationId xmlns:a16="http://schemas.microsoft.com/office/drawing/2014/main" id="{C4922FB7-041E-5BB0-114F-3638F2BF969D}"/>
              </a:ext>
            </a:extLst>
          </p:cNvPr>
          <p:cNvSpPr/>
          <p:nvPr/>
        </p:nvSpPr>
        <p:spPr>
          <a:xfrm rot="10800000">
            <a:off x="4379841" y="1285239"/>
            <a:ext cx="384313" cy="4477872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矢印: 上下 5">
            <a:extLst>
              <a:ext uri="{FF2B5EF4-FFF2-40B4-BE49-F238E27FC236}">
                <a16:creationId xmlns:a16="http://schemas.microsoft.com/office/drawing/2014/main" id="{B64D7046-A377-68E7-897F-225574FBAD26}"/>
              </a:ext>
            </a:extLst>
          </p:cNvPr>
          <p:cNvSpPr/>
          <p:nvPr/>
        </p:nvSpPr>
        <p:spPr>
          <a:xfrm rot="16200000">
            <a:off x="4379842" y="-230587"/>
            <a:ext cx="384313" cy="7312551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C5CE500-200C-05BE-2089-E5E18FA99C16}"/>
              </a:ext>
            </a:extLst>
          </p:cNvPr>
          <p:cNvSpPr/>
          <p:nvPr/>
        </p:nvSpPr>
        <p:spPr>
          <a:xfrm>
            <a:off x="4764154" y="1118425"/>
            <a:ext cx="124906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b="0" i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人材</a:t>
            </a:r>
            <a:r>
              <a:rPr lang="en-US" altLang="ja-JP" b="0" i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ja-JP" altLang="en-US" b="0" i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顕在</a:t>
            </a:r>
            <a:r>
              <a:rPr lang="en-US" altLang="ja-JP" b="0" i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  <a:endParaRPr lang="ja-JP" altLang="en-US" b="0" i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B7F0FB9-AAA5-1007-62F8-2A49EF56633A}"/>
              </a:ext>
            </a:extLst>
          </p:cNvPr>
          <p:cNvSpPr/>
          <p:nvPr/>
        </p:nvSpPr>
        <p:spPr>
          <a:xfrm>
            <a:off x="4702517" y="5593343"/>
            <a:ext cx="124906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b="0" i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人材</a:t>
            </a:r>
            <a:r>
              <a:rPr lang="en-US" altLang="ja-JP" b="0" i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ja-JP" altLang="en-US" b="0" i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潜在</a:t>
            </a:r>
            <a:r>
              <a:rPr lang="en-US" altLang="ja-JP" b="0" i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  <a:endParaRPr lang="ja-JP" altLang="en-US" b="0" i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237EE0B-D7DA-3EC9-4097-4A2CCC634C0E}"/>
              </a:ext>
            </a:extLst>
          </p:cNvPr>
          <p:cNvSpPr/>
          <p:nvPr/>
        </p:nvSpPr>
        <p:spPr>
          <a:xfrm>
            <a:off x="7310358" y="3617846"/>
            <a:ext cx="145264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ニーズ</a:t>
            </a:r>
            <a:r>
              <a:rPr lang="en-US" altLang="ja-JP" b="0" i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ja-JP" altLang="en-US" b="0" i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顕在</a:t>
            </a:r>
            <a:r>
              <a:rPr lang="en-US" altLang="ja-JP" b="0" i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  <a:endParaRPr lang="ja-JP" altLang="en-US" b="0" i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AF5A567-350D-DCBE-367D-02870F05CB1F}"/>
              </a:ext>
            </a:extLst>
          </p:cNvPr>
          <p:cNvSpPr/>
          <p:nvPr/>
        </p:nvSpPr>
        <p:spPr>
          <a:xfrm>
            <a:off x="419965" y="3647639"/>
            <a:ext cx="145264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ニーズ</a:t>
            </a:r>
            <a:r>
              <a:rPr lang="en-US" altLang="ja-JP" b="0" i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ja-JP" altLang="en-US" b="0" i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潜在</a:t>
            </a:r>
            <a:r>
              <a:rPr lang="en-US" altLang="ja-JP" b="0" i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  <a:endParaRPr lang="ja-JP" altLang="en-US" b="0" i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86A351E-FC23-F877-F075-C5712DC86DBA}"/>
              </a:ext>
            </a:extLst>
          </p:cNvPr>
          <p:cNvSpPr txBox="1">
            <a:spLocks/>
          </p:cNvSpPr>
          <p:nvPr/>
        </p:nvSpPr>
        <p:spPr>
          <a:xfrm>
            <a:off x="5263394" y="1867045"/>
            <a:ext cx="1983311" cy="8168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/>
              <a:buNone/>
            </a:pPr>
            <a:r>
              <a:rPr lang="ja-JP" altLang="en-US" sz="2000" dirty="0"/>
              <a:t>マッチング</a:t>
            </a:r>
            <a:endParaRPr lang="en-US" altLang="ja-JP" sz="2000" dirty="0"/>
          </a:p>
          <a:p>
            <a:pPr marL="0" indent="0" algn="r">
              <a:buFont typeface="Arial"/>
              <a:buNone/>
            </a:pPr>
            <a:r>
              <a:rPr lang="ja-JP" altLang="en-US" sz="2000" dirty="0"/>
              <a:t>（特定相談）</a:t>
            </a:r>
            <a:endParaRPr lang="ja-JP" altLang="en-US" sz="2400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6DC94511-EA90-2E3C-7B0A-0635E787BAA0}"/>
              </a:ext>
            </a:extLst>
          </p:cNvPr>
          <p:cNvSpPr txBox="1">
            <a:spLocks/>
          </p:cNvSpPr>
          <p:nvPr/>
        </p:nvSpPr>
        <p:spPr>
          <a:xfrm>
            <a:off x="1909842" y="1835466"/>
            <a:ext cx="2035736" cy="7126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ja-JP" altLang="en-US" sz="2000" dirty="0"/>
              <a:t>課題発掘</a:t>
            </a:r>
            <a:endParaRPr lang="en-US" altLang="ja-JP" sz="2000" dirty="0"/>
          </a:p>
          <a:p>
            <a:pPr marL="0" indent="0">
              <a:buFont typeface="Arial"/>
              <a:buNone/>
            </a:pPr>
            <a:r>
              <a:rPr lang="ja-JP" altLang="en-US" sz="2000" dirty="0"/>
              <a:t>（基幹相談）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F65DEBE-A4E1-37CC-1B61-BF31E4C9E4CB}"/>
              </a:ext>
            </a:extLst>
          </p:cNvPr>
          <p:cNvSpPr txBox="1">
            <a:spLocks/>
          </p:cNvSpPr>
          <p:nvPr/>
        </p:nvSpPr>
        <p:spPr>
          <a:xfrm>
            <a:off x="5214023" y="4390974"/>
            <a:ext cx="2032682" cy="7889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/>
              <a:buNone/>
            </a:pPr>
            <a:r>
              <a:rPr lang="ja-JP" altLang="en-US" sz="2000" dirty="0"/>
              <a:t>人材発掘</a:t>
            </a:r>
            <a:endParaRPr lang="en-US" altLang="ja-JP" sz="2000" dirty="0"/>
          </a:p>
          <a:p>
            <a:pPr marL="0" indent="0" algn="r">
              <a:buFont typeface="Arial"/>
              <a:buNone/>
            </a:pPr>
            <a:r>
              <a:rPr lang="ja-JP" altLang="en-US" sz="2000" dirty="0"/>
              <a:t>（委託相談）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644A54E6-1AB8-D652-57E9-0EC992BC8A70}"/>
              </a:ext>
            </a:extLst>
          </p:cNvPr>
          <p:cNvSpPr txBox="1">
            <a:spLocks/>
          </p:cNvSpPr>
          <p:nvPr/>
        </p:nvSpPr>
        <p:spPr>
          <a:xfrm>
            <a:off x="1909842" y="4403199"/>
            <a:ext cx="2389468" cy="66112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ja-JP" altLang="en-US" dirty="0"/>
              <a:t>社会改革</a:t>
            </a:r>
            <a:endParaRPr lang="en-US" altLang="ja-JP" dirty="0"/>
          </a:p>
          <a:p>
            <a:pPr marL="0" indent="0" algn="ctr">
              <a:buFont typeface="Arial"/>
              <a:buNone/>
            </a:pPr>
            <a:r>
              <a:rPr lang="ja-JP" altLang="en-US" dirty="0"/>
              <a:t>（コーディネーター）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8A64F108-3497-D7B1-2DD0-FB0E54516AB0}"/>
              </a:ext>
            </a:extLst>
          </p:cNvPr>
          <p:cNvSpPr txBox="1">
            <a:spLocks/>
          </p:cNvSpPr>
          <p:nvPr/>
        </p:nvSpPr>
        <p:spPr>
          <a:xfrm>
            <a:off x="1146286" y="4179176"/>
            <a:ext cx="1000998" cy="7856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ja-JP" altLang="en-US" sz="4000" dirty="0"/>
              <a:t>🔴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56F448B6-C04A-2CFD-7FB1-FF1C6E8DBA1B}"/>
              </a:ext>
            </a:extLst>
          </p:cNvPr>
          <p:cNvSpPr txBox="1">
            <a:spLocks/>
          </p:cNvSpPr>
          <p:nvPr/>
        </p:nvSpPr>
        <p:spPr>
          <a:xfrm>
            <a:off x="1127102" y="1736004"/>
            <a:ext cx="1066240" cy="7126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ja-JP" altLang="en-US" sz="4000" dirty="0"/>
              <a:t>🟦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9A9196F5-D294-B0EC-C2DD-6C42F5DCE39F}"/>
              </a:ext>
            </a:extLst>
          </p:cNvPr>
          <p:cNvSpPr txBox="1">
            <a:spLocks/>
          </p:cNvSpPr>
          <p:nvPr/>
        </p:nvSpPr>
        <p:spPr>
          <a:xfrm>
            <a:off x="7127310" y="1784973"/>
            <a:ext cx="702594" cy="6146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ja-JP" altLang="en-US" sz="4000" dirty="0"/>
              <a:t>🟩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F3592955-9F72-C4F6-6A33-114924B9A659}"/>
              </a:ext>
            </a:extLst>
          </p:cNvPr>
          <p:cNvSpPr txBox="1">
            <a:spLocks/>
          </p:cNvSpPr>
          <p:nvPr/>
        </p:nvSpPr>
        <p:spPr>
          <a:xfrm>
            <a:off x="7081420" y="4238161"/>
            <a:ext cx="916294" cy="7179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ja-JP" altLang="en-US" sz="4000" dirty="0"/>
              <a:t>🟨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131AD825-477E-F703-48A8-F77F6107ABFF}"/>
              </a:ext>
            </a:extLst>
          </p:cNvPr>
          <p:cNvSpPr/>
          <p:nvPr/>
        </p:nvSpPr>
        <p:spPr>
          <a:xfrm>
            <a:off x="8304920" y="6286053"/>
            <a:ext cx="62549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  <a:r>
              <a:rPr lang="en-US" altLang="ja-JP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/11</a:t>
            </a:r>
            <a:endParaRPr lang="ja-JP" alt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2222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u="sng" dirty="0" err="1"/>
              <a:t>図の“左下”に手を伸ばすには</a:t>
            </a:r>
            <a:endParaRPr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646160" cy="2976880"/>
          </a:xfrm>
        </p:spPr>
        <p:txBody>
          <a:bodyPr/>
          <a:lstStyle/>
          <a:p>
            <a:r>
              <a:rPr dirty="0" err="1"/>
              <a:t>多くの業務は右上（マッチング）に集中</a:t>
            </a:r>
            <a:endParaRPr dirty="0"/>
          </a:p>
          <a:p>
            <a:r>
              <a:rPr dirty="0" err="1"/>
              <a:t>でも</a:t>
            </a:r>
            <a:r>
              <a:rPr dirty="0"/>
              <a:t>、“</a:t>
            </a:r>
            <a:r>
              <a:rPr dirty="0" err="1"/>
              <a:t>未来”をつくるのは左下（構造改革</a:t>
            </a:r>
            <a:r>
              <a:rPr dirty="0"/>
              <a:t>）</a:t>
            </a:r>
          </a:p>
          <a:p>
            <a:r>
              <a:rPr dirty="0" err="1"/>
              <a:t>そこに届く人がいなければ、変わらない</a:t>
            </a:r>
            <a:endParaRPr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1F972E0-AD6B-D59E-B54D-0097BDD22DF7}"/>
              </a:ext>
            </a:extLst>
          </p:cNvPr>
          <p:cNvSpPr/>
          <p:nvPr/>
        </p:nvSpPr>
        <p:spPr>
          <a:xfrm>
            <a:off x="8304920" y="6286053"/>
            <a:ext cx="62549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  <a:r>
              <a:rPr lang="en-US" altLang="ja-JP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/11</a:t>
            </a:r>
            <a:endParaRPr lang="ja-JP" alt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つなぐ力が、地域を変えていく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53640"/>
          </a:xfrm>
        </p:spPr>
        <p:txBody>
          <a:bodyPr/>
          <a:lstStyle/>
          <a:p>
            <a:r>
              <a:rPr dirty="0" err="1"/>
              <a:t>ピアサポーターの発掘</a:t>
            </a:r>
            <a:endParaRPr dirty="0"/>
          </a:p>
          <a:p>
            <a:r>
              <a:rPr dirty="0" err="1"/>
              <a:t>災害時の連携体制づくり</a:t>
            </a:r>
            <a:endParaRPr dirty="0"/>
          </a:p>
          <a:p>
            <a:r>
              <a:rPr dirty="0" err="1"/>
              <a:t>支援が制度に“のる前”に動く</a:t>
            </a:r>
            <a:endParaRPr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4FEAE58-1CC4-071D-EB55-03D4500AF266}"/>
              </a:ext>
            </a:extLst>
          </p:cNvPr>
          <p:cNvSpPr/>
          <p:nvPr/>
        </p:nvSpPr>
        <p:spPr>
          <a:xfrm>
            <a:off x="8304920" y="6286053"/>
            <a:ext cx="62549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  <a:r>
              <a:rPr lang="en-US" altLang="ja-JP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/11</a:t>
            </a:r>
            <a:endParaRPr lang="ja-JP" alt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276</Words>
  <Application>Microsoft Office PowerPoint</Application>
  <PresentationFormat>画面に合わせる (4:3)</PresentationFormat>
  <Paragraphs>80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地域生活支援拠点のこれから</vt:lpstr>
      <vt:lpstr>支援の仕組みが“ある”のに、 なぜ“使われない”のか？</vt:lpstr>
      <vt:lpstr>制度が“あっても”届かない</vt:lpstr>
      <vt:lpstr>“見えない存在”が取り残される</vt:lpstr>
      <vt:lpstr>支援が届く地域をつくるには</vt:lpstr>
      <vt:lpstr>相談支援の全体構造と “コーディネーターの位置”</vt:lpstr>
      <vt:lpstr>相談支援の全体構造と“コーディネーターの位置”</vt:lpstr>
      <vt:lpstr>図の“左下”に手を伸ばすには</vt:lpstr>
      <vt:lpstr>つなぐ力が、地域を変えていく</vt:lpstr>
      <vt:lpstr>コーディネーターとは？</vt:lpstr>
      <vt:lpstr>あなたの地域に、 “つなぐ人”はいますか？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takayuki matsuba</cp:lastModifiedBy>
  <cp:revision>1</cp:revision>
  <dcterms:created xsi:type="dcterms:W3CDTF">2013-01-27T09:14:16Z</dcterms:created>
  <dcterms:modified xsi:type="dcterms:W3CDTF">2025-07-15T23:32:10Z</dcterms:modified>
  <cp:category/>
</cp:coreProperties>
</file>